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9" r:id="rId5"/>
    <p:sldId id="271" r:id="rId6"/>
    <p:sldId id="272" r:id="rId7"/>
    <p:sldId id="273" r:id="rId8"/>
    <p:sldId id="275" r:id="rId9"/>
    <p:sldId id="276" r:id="rId10"/>
    <p:sldId id="277" r:id="rId11"/>
    <p:sldId id="282" r:id="rId12"/>
    <p:sldId id="28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0D1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9967C-042E-4ED4-8B90-5377272A7779}" v="2" dt="2019-02-21T15:43:08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5EE54-19EC-4183-98D6-7095EA8960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DB6F5-99A2-4FA9-A328-FC340BDA4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283C4-8212-4D43-B2D2-735853CC8EC1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FF940-3478-4090-85E5-B5CC74585B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D2E65-2C1C-46AF-A7C6-A551F27EAF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39EEB-F54D-4D9F-9A09-91FEAAE09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2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B2B11-F493-4B1C-8730-4B1B4D3E4F96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1A2FA-5CEF-4DD5-9997-79555DBB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9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9A993E-902B-4A42-834B-8A0AD6A98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182" y="612399"/>
            <a:ext cx="4652233" cy="808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480948F-545E-4B3A-9982-6596DFE878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5702" y="1573829"/>
            <a:ext cx="4502606" cy="196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Job 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427609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F60F32-B865-4C3E-99CF-166809C7ABDD}"/>
              </a:ext>
            </a:extLst>
          </p:cNvPr>
          <p:cNvSpPr txBox="1">
            <a:spLocks/>
          </p:cNvSpPr>
          <p:nvPr userDrawn="1"/>
        </p:nvSpPr>
        <p:spPr>
          <a:xfrm>
            <a:off x="1046387" y="1318788"/>
            <a:ext cx="6060909" cy="14164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b="1" baseline="-15000" dirty="0">
                <a:solidFill>
                  <a:srgbClr val="FFFFFF"/>
                </a:solidFill>
                <a:latin typeface="Arial"/>
                <a:cs typeface="Arial"/>
              </a:rPr>
              <a:t>Thank you.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8AC6E34-14E1-4941-A8E5-92ED3999DDE0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307150" y="2893445"/>
            <a:ext cx="4996712" cy="1563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Speaker Name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Company: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Email: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LinkedIn:</a:t>
            </a:r>
          </a:p>
        </p:txBody>
      </p:sp>
    </p:spTree>
    <p:extLst>
      <p:ext uri="{BB962C8B-B14F-4D97-AF65-F5344CB8AC3E}">
        <p14:creationId xmlns:p14="http://schemas.microsoft.com/office/powerpoint/2010/main" val="46043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F60F32-B865-4C3E-99CF-166809C7ABDD}"/>
              </a:ext>
            </a:extLst>
          </p:cNvPr>
          <p:cNvSpPr txBox="1">
            <a:spLocks/>
          </p:cNvSpPr>
          <p:nvPr userDrawn="1"/>
        </p:nvSpPr>
        <p:spPr>
          <a:xfrm>
            <a:off x="948691" y="183165"/>
            <a:ext cx="6060909" cy="14164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b="1" baseline="-15000" dirty="0">
                <a:solidFill>
                  <a:srgbClr val="FFFFFF"/>
                </a:solidFill>
                <a:latin typeface="Arial"/>
                <a:cs typeface="Arial"/>
              </a:rPr>
              <a:t>Thank you.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8AC6E34-14E1-4941-A8E5-92ED3999DD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09454" y="1757822"/>
            <a:ext cx="4996712" cy="1563762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First Speaker Name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Company: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Email: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LinkedIn: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C429813-8CDF-47B5-BDDD-3255DE7BB0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21665" y="3762318"/>
            <a:ext cx="4996712" cy="1563762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Second Speaker Name: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Company: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Email: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LinkedIn:</a:t>
            </a:r>
          </a:p>
        </p:txBody>
      </p:sp>
    </p:spTree>
    <p:extLst>
      <p:ext uri="{BB962C8B-B14F-4D97-AF65-F5344CB8AC3E}">
        <p14:creationId xmlns:p14="http://schemas.microsoft.com/office/powerpoint/2010/main" val="30215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94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45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9A993E-902B-4A42-834B-8A0AD6A98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182" y="612399"/>
            <a:ext cx="4652233" cy="808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480948F-545E-4B3A-9982-6596DFE878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5702" y="1573829"/>
            <a:ext cx="4502606" cy="40310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First Speaker Name</a:t>
            </a:r>
          </a:p>
          <a:p>
            <a:pPr lvl="0"/>
            <a:r>
              <a:rPr lang="en-US" dirty="0"/>
              <a:t>Job Title, Organization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First Speaker Name</a:t>
            </a:r>
          </a:p>
          <a:p>
            <a:pPr lvl="0"/>
            <a:r>
              <a:rPr lang="en-US" dirty="0"/>
              <a:t>Job Title, Organization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First Speaker Name</a:t>
            </a:r>
          </a:p>
          <a:p>
            <a:pPr lvl="0"/>
            <a:r>
              <a:rPr lang="en-US" dirty="0"/>
              <a:t>Job Title, Organization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6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95946F0-2231-4F03-B119-3BF210FB73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688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DA55A4-B1F0-4C54-AD13-F5A293E953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97688" y="1460500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7129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4AC39DA-6435-4A6A-910D-174F88EF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688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8A5AFF-0B6F-4421-A557-6DE936B490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97688" y="14605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3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688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TOPIC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97688" y="14605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8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252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TOPIC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4752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TOPIC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605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7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25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475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5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22DC3D0B-23EB-451E-B860-0BDCD5B96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594" y="-1"/>
            <a:ext cx="4996712" cy="553158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600" b="1" baseline="-6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1937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88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0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72" r:id="rId9"/>
    <p:sldLayoutId id="2147483675" r:id="rId10"/>
    <p:sldLayoutId id="2147483673" r:id="rId11"/>
    <p:sldLayoutId id="2147483666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3F5CC-A91D-46F8-8C8F-1C8F0C7D2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5ED02-2C3D-4B27-921E-FDC7F0121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  <a:p>
            <a:r>
              <a:rPr lang="en-US" dirty="0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20915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F60F32-B865-4C3E-99CF-166809C7ABDD}"/>
              </a:ext>
            </a:extLst>
          </p:cNvPr>
          <p:cNvSpPr txBox="1">
            <a:spLocks/>
          </p:cNvSpPr>
          <p:nvPr/>
        </p:nvSpPr>
        <p:spPr>
          <a:xfrm>
            <a:off x="964739" y="244220"/>
            <a:ext cx="4961844" cy="130657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0" b="1" baseline="-15000" dirty="0">
                <a:solidFill>
                  <a:srgbClr val="FFFFFF"/>
                </a:solidFill>
                <a:latin typeface="Arial"/>
                <a:cs typeface="Arial"/>
              </a:rPr>
              <a:t>Thank you.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8AC6E34-14E1-4941-A8E5-92ED3999DD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5593" y="1794455"/>
            <a:ext cx="4996712" cy="15637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First Speaker Name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Company: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Email: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LinkedIn: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429813-8CDF-47B5-BDDD-3255DE7BB0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0016" y="3518098"/>
            <a:ext cx="4996712" cy="15637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Second Speaker Name: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Company: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Email: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LinkedIn:</a:t>
            </a:r>
          </a:p>
        </p:txBody>
      </p:sp>
    </p:spTree>
    <p:extLst>
      <p:ext uri="{BB962C8B-B14F-4D97-AF65-F5344CB8AC3E}">
        <p14:creationId xmlns:p14="http://schemas.microsoft.com/office/powerpoint/2010/main" val="375622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54C8-4383-49C2-8575-F9368500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2" y="122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46D48-451D-4489-87F8-363D6AD9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32" y="1472711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5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7439-D5B4-4308-98E1-D393215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2" y="12211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BECAB-4134-4B4F-B0BA-A5855E89B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32" y="1472711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3C45-66F9-4E62-9F61-12022AFE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2" y="122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31A00-9301-4DF5-9597-62F81678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32" y="1472711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DE24-094F-435C-A9A8-80774457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7627E-57F6-45BC-873B-62E876DFF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C200-6B1A-4A78-9042-5713AB2F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1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DA299-5953-46D6-9283-AB9413B0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711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3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DAC8-3F18-49E6-BBB7-02BADE1F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11C2-D8B3-4513-989E-2D86650F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48687" y="940246"/>
            <a:ext cx="4996712" cy="34801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8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5F60F32-B865-4C3E-99CF-166809C7ABDD}"/>
              </a:ext>
            </a:extLst>
          </p:cNvPr>
          <p:cNvSpPr txBox="1">
            <a:spLocks/>
          </p:cNvSpPr>
          <p:nvPr/>
        </p:nvSpPr>
        <p:spPr>
          <a:xfrm>
            <a:off x="1070809" y="1611850"/>
            <a:ext cx="4996712" cy="360224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Speaker Name</a:t>
            </a:r>
          </a:p>
          <a:p>
            <a:r>
              <a:rPr lang="en-US" dirty="0">
                <a:solidFill>
                  <a:srgbClr val="FFFFFF"/>
                </a:solidFill>
              </a:rPr>
              <a:t>Email:</a:t>
            </a:r>
          </a:p>
          <a:p>
            <a:r>
              <a:rPr lang="en-US" dirty="0">
                <a:solidFill>
                  <a:srgbClr val="FFFFFF"/>
                </a:solidFill>
              </a:rPr>
              <a:t>Company:</a:t>
            </a:r>
          </a:p>
          <a:p>
            <a:r>
              <a:rPr lang="en-US" dirty="0">
                <a:solidFill>
                  <a:srgbClr val="FFFFFF"/>
                </a:solidFill>
              </a:rPr>
              <a:t>LinkedIn: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5F60F32-B865-4C3E-99CF-166809C7ABDD}"/>
              </a:ext>
            </a:extLst>
          </p:cNvPr>
          <p:cNvSpPr txBox="1">
            <a:spLocks/>
          </p:cNvSpPr>
          <p:nvPr/>
        </p:nvSpPr>
        <p:spPr>
          <a:xfrm>
            <a:off x="952528" y="488439"/>
            <a:ext cx="4961844" cy="130657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0" b="1" baseline="-15000" dirty="0">
                <a:solidFill>
                  <a:srgbClr val="FFFFFF"/>
                </a:solidFill>
                <a:latin typeface="Arial"/>
                <a:cs typeface="Arial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8249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1914690E4C0B4DBF85398F13C53A3A" ma:contentTypeVersion="19" ma:contentTypeDescription="Create a new document." ma:contentTypeScope="" ma:versionID="1e257ef1e2084c28a34278e23276f735">
  <xsd:schema xmlns:xsd="http://www.w3.org/2001/XMLSchema" xmlns:xs="http://www.w3.org/2001/XMLSchema" xmlns:p="http://schemas.microsoft.com/office/2006/metadata/properties" xmlns:ns2="a227892e-1602-4d8d-8284-dcd7cdae5379" xmlns:ns3="2cc958fb-6720-43e7-9890-d9ee3d30e722" targetNamespace="http://schemas.microsoft.com/office/2006/metadata/properties" ma:root="true" ma:fieldsID="55ca1fd1143474a454bff0a214044a53" ns2:_="" ns3:_="">
    <xsd:import namespace="a227892e-1602-4d8d-8284-dcd7cdae5379"/>
    <xsd:import namespace="2cc958fb-6720-43e7-9890-d9ee3d30e7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7892e-1602-4d8d-8284-dcd7cdae53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958fb-6720-43e7-9890-d9ee3d30e7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2A5966-B2C2-42D4-8445-9915408CA510}"/>
</file>

<file path=customXml/itemProps2.xml><?xml version="1.0" encoding="utf-8"?>
<ds:datastoreItem xmlns:ds="http://schemas.openxmlformats.org/officeDocument/2006/customXml" ds:itemID="{36B2D2B0-CD0B-49B5-859D-66AD254962E3}">
  <ds:schemaRefs>
    <ds:schemaRef ds:uri="http://purl.org/dc/elements/1.1/"/>
    <ds:schemaRef ds:uri="http://schemas.microsoft.com/office/infopath/2007/PartnerControls"/>
    <ds:schemaRef ds:uri="http://www.w3.org/XML/1998/namespace"/>
    <ds:schemaRef ds:uri="a227892e-1602-4d8d-8284-dcd7cdae5379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2cc958fb-6720-43e7-9890-d9ee3d30e72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4A31A7F-7DD9-4D2D-9D42-A72D16B39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39</Words>
  <Application>Microsoft Macintosh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Ervay</dc:creator>
  <cp:lastModifiedBy>Sarah Ahmad</cp:lastModifiedBy>
  <cp:revision>52</cp:revision>
  <dcterms:created xsi:type="dcterms:W3CDTF">2017-12-11T21:36:48Z</dcterms:created>
  <dcterms:modified xsi:type="dcterms:W3CDTF">2019-08-06T14:15:21Z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0x010100A51914690E4C0B4DBF85398F13C53A3A</vt:lpwstr>
  </property>
</Properties>
</file>